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101" d="100"/>
          <a:sy n="101" d="100"/>
        </p:scale>
        <p:origin x="912" y="138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62CEF3B-A037-46D0-B02C-1428F07E9383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CE482DC-2269-4F26-9D2A-7E44B1A4CD8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DFF08F-DC6B-4601-B491-B0F83F6DD2DA}" type="datetimeFigureOut">
              <a:rPr lang="en-US"/>
              <a:t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AB73BC-B049-4115-A692-8D63A059BFB8}" type="slidenum">
              <a:rPr lang="en-US"/>
              <a:t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033272" y="3602038"/>
            <a:ext cx="10125456" cy="1115876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sz="2800" b="1" spc="600">
                <a:solidFill>
                  <a:schemeClr val="bg1"/>
                </a:solidFill>
                <a:latin typeface="Artifakt Element Hair"/>
                <a:ea typeface="Artifakt Element Hair"/>
                <a:cs typeface="Arial"/>
              </a:rPr>
              <a:t>корпоративный </a:t>
            </a:r>
            <a:endParaRPr/>
          </a:p>
          <a:p>
            <a:pPr algn="l">
              <a:defRPr/>
            </a:pPr>
            <a:r>
              <a:rPr lang="ru-RU" sz="2800" b="1" spc="600">
                <a:solidFill>
                  <a:schemeClr val="bg1"/>
                </a:solidFill>
                <a:latin typeface="Artifakt Element Hair"/>
                <a:ea typeface="Artifakt Element Hair"/>
                <a:cs typeface="Arial"/>
              </a:rPr>
              <a:t>акселератор идей</a:t>
            </a:r>
            <a:endParaRPr/>
          </a:p>
        </p:txBody>
      </p:sp>
      <p:cxnSp>
        <p:nvCxnSpPr>
          <p:cNvPr id="8" name="Прямая соединительная линия 7"/>
          <p:cNvCxnSpPr>
            <a:cxnSpLocks/>
          </p:cNvCxnSpPr>
          <p:nvPr/>
        </p:nvCxnSpPr>
        <p:spPr bwMode="auto">
          <a:xfrm>
            <a:off x="1033272" y="3429000"/>
            <a:ext cx="10125456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5878" y="-1307238"/>
            <a:ext cx="7241110" cy="72411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Команда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ФИ участников вашей команды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Роль каждого из них в проекте (автор идеи, разработчик, консультант и т.д.)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Титульный слайд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000016" y="1825625"/>
            <a:ext cx="6916366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Название проекта</a:t>
            </a: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5000017" y="2286000"/>
            <a:ext cx="6916366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Суть решения/ продукта/ технологии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Направление, к которому относится проект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5000016" y="2257425"/>
            <a:ext cx="529184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oogle Shape;101;p17"/>
          <p:cNvSpPr/>
          <p:nvPr/>
        </p:nvSpPr>
        <p:spPr bwMode="auto">
          <a:xfrm>
            <a:off x="846862" y="1825625"/>
            <a:ext cx="3335473" cy="1649723"/>
          </a:xfrm>
          <a:prstGeom prst="rect">
            <a:avLst/>
          </a:prstGeom>
          <a:noFill/>
          <a:ln w="1270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/>
              <a:buNone/>
              <a:defRPr/>
            </a:pPr>
            <a:r>
              <a:rPr lang="ru-RU" sz="2000" b="0" i="0" u="none" strike="noStrike" cap="all" spc="100">
                <a:ln>
                  <a:noFill/>
                </a:ln>
                <a:solidFill>
                  <a:schemeClr val="bg1"/>
                </a:solidFill>
                <a:latin typeface="Corbel"/>
                <a:ea typeface="Arial"/>
                <a:cs typeface="Arial"/>
              </a:rPr>
              <a:t>Логотип</a:t>
            </a:r>
            <a:endParaRPr>
              <a:solidFill>
                <a:schemeClr val="bg1"/>
              </a:solidFill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/>
              <a:buNone/>
              <a:defRPr/>
            </a:pPr>
            <a:r>
              <a:rPr lang="ru-RU" sz="2000" b="0" i="0" u="none" strike="noStrike" cap="all" spc="100">
                <a:ln>
                  <a:noFill/>
                </a:ln>
                <a:solidFill>
                  <a:schemeClr val="bg1"/>
                </a:solidFill>
                <a:latin typeface="Corbel"/>
                <a:ea typeface="Arial"/>
                <a:cs typeface="Arial"/>
              </a:rPr>
              <a:t>Фото </a:t>
            </a:r>
            <a:endParaRPr>
              <a:solidFill>
                <a:schemeClr val="bg1"/>
              </a:solidFill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/>
              <a:buNone/>
              <a:defRPr/>
            </a:pPr>
            <a:r>
              <a:rPr lang="ru-RU" sz="2000" b="0" i="0" u="none" strike="noStrike" cap="all" spc="100">
                <a:ln>
                  <a:noFill/>
                </a:ln>
                <a:solidFill>
                  <a:schemeClr val="bg1"/>
                </a:solidFill>
                <a:latin typeface="Corbel"/>
                <a:ea typeface="Arial"/>
                <a:cs typeface="Arial"/>
              </a:rPr>
              <a:t>проекта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Проблема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Какую проблему решает ваш продукт/технология?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В какой отрасли/сферы, для кого из партнеров проблема актуальна? 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В каких единицах и цифрах выражается проблема (Мбит/с, млн руб., пользователи и </a:t>
            </a: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тд</a:t>
            </a: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.) </a:t>
            </a:r>
            <a:endParaRPr/>
          </a:p>
          <a:p>
            <a:pPr marL="0" indent="0">
              <a:buFont typeface="Arial"/>
              <a:buNone/>
              <a:defRPr/>
            </a:pPr>
            <a:b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</a:b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Почему для решения проблемы недостаточны/не эффективны существующие решения? </a:t>
            </a:r>
            <a:b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</a:b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Как эта проблема будет меняться в перспективе 1-3-5-10 лет? 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Решение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Название и краткое описание вашего продукта понятным языком (технология на отдельном слайде)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В каком объеме вы можете решить проблему?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Ключевые характеристики и полезность продукта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Уникальность/инновационность </a:t>
            </a:r>
            <a:b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</a:b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технологии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Описание сути технологии и её отличия от других подходов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На чём базируется ваше решение – самое главное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Эффекты от внедрения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Приведите пример успешного использования вашей идеи у «выдуманного Заказчика».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Есть ли у вашего решения дополнительные положительные эффекты, не связанные с решением основной проблемы.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Конкуренты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Назвать основных конкурентов или альтернативные решения проблемы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Укажите явно ваши ключевые преимущества по сравнению с альтернативами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Параметры рынка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Потенциальные клиенты</a:t>
            </a:r>
            <a:endParaRPr/>
          </a:p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Рынки, на которых потенциально может быть реализован проект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30494A"/>
            </a:gs>
            <a:gs pos="100000">
              <a:srgbClr val="232C30"/>
            </a:gs>
          </a:gsLst>
          <a:lin ang="132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008F8C"/>
                </a:solidFill>
                <a:latin typeface="Artifakt Element Hair"/>
                <a:ea typeface="Artifakt Element Hair"/>
              </a:rPr>
              <a:t>Ресурсы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1078182" cy="43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800">
                <a:solidFill>
                  <a:schemeClr val="bg1"/>
                </a:solidFill>
                <a:latin typeface="Artifakt Element Hair"/>
                <a:ea typeface="Artifakt Element Hair"/>
              </a:rPr>
              <a:t>На слайде:</a:t>
            </a:r>
            <a:endParaRPr/>
          </a:p>
          <a:p>
            <a:pPr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8382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/>
          <p:nvPr/>
        </p:nvSpPr>
        <p:spPr bwMode="auto">
          <a:xfrm>
            <a:off x="838200" y="17970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70851" y="-395524"/>
            <a:ext cx="2221149" cy="2221149"/>
          </a:xfrm>
          <a:prstGeom prst="rect">
            <a:avLst/>
          </a:prstGeom>
        </p:spPr>
      </p:pic>
      <p:sp>
        <p:nvSpPr>
          <p:cNvPr id="8" name="Объект 2"/>
          <p:cNvSpPr txBox="1"/>
          <p:nvPr/>
        </p:nvSpPr>
        <p:spPr bwMode="auto">
          <a:xfrm>
            <a:off x="838200" y="22860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Объект 2"/>
          <p:cNvSpPr txBox="1"/>
          <p:nvPr/>
        </p:nvSpPr>
        <p:spPr bwMode="auto">
          <a:xfrm>
            <a:off x="838200" y="2286000"/>
            <a:ext cx="11078183" cy="423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buFont typeface="Wingdings"/>
              <a:buChar char="§"/>
              <a:defRPr/>
            </a:pPr>
            <a:r>
              <a:rPr lang="ru-RU">
                <a:solidFill>
                  <a:schemeClr val="bg1"/>
                </a:solidFill>
                <a:latin typeface="Artifakt Element Hair"/>
                <a:ea typeface="Artifakt Element Hair"/>
              </a:rPr>
              <a:t>Как вы видите динамику развития проекта (Этапы, дорожная карта)</a:t>
            </a:r>
            <a:endParaRPr/>
          </a:p>
          <a:p>
            <a:pPr marL="0" indent="0">
              <a:buNone/>
              <a:defRPr/>
            </a:pPr>
            <a:endParaRPr lang="ru-RU">
              <a:solidFill>
                <a:schemeClr val="bg1"/>
              </a:solidFill>
              <a:latin typeface="Artifakt Element Hair"/>
              <a:ea typeface="Artifakt Element Hair"/>
            </a:endParaRP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943582" y="2257425"/>
            <a:ext cx="93482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r7-office/2024.3.2.622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ОЖЕРЕДОВА Кристина Игоревна</dc:creator>
  <cp:keywords/>
  <dc:description/>
  <dc:identifier/>
  <dc:language/>
  <cp:lastModifiedBy>Денис Тимошенко</cp:lastModifiedBy>
  <cp:revision>3</cp:revision>
  <dcterms:created xsi:type="dcterms:W3CDTF">2024-12-26T12:40:24Z</dcterms:created>
  <dcterms:modified xsi:type="dcterms:W3CDTF">2024-12-26T18:19:37Z</dcterms:modified>
  <cp:category/>
  <cp:contentStatus/>
  <cp:version/>
</cp:coreProperties>
</file>